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B2EF0-8860-CC43-B814-94BF4E610264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9132F-9F49-3E44-9242-E03761F6C3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941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F179D7-C43B-3863-E757-E207E0D66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A53F8A-0CBC-C564-3440-4ED343ABB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6853D6-A7EE-2007-29D8-4D48FE657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1AA9D5-42FA-DFBF-5979-351C023A1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2F510D-56A3-7535-2B8D-8454A9EF6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99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C9E32-2809-F957-5B91-EB1D2D6E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C48FFF-D374-2E42-8981-1F0D9B007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2A9998-98F7-A403-8A6E-B24970F1A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F66EEE-C755-A781-8CC1-EF215EE6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546CF-E309-9FCA-D33D-44EA3E8A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687D18F-9FE2-6522-81ED-CC8F3639DF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A4A7742-388C-E9DD-789C-E74AB33C5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715E69-9420-10F2-693D-D8285843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37FF0-17CC-8B21-25BE-1D6C7DF3E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96F80F-D465-B6AE-0493-76114293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92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49709-5AF9-8980-E903-3B1E6D142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84D04C-81CC-567C-C33C-E854AA537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9410A0-48D8-7644-0585-126F85B2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32EDAA-A4C6-2CAB-F37E-7F6001E6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3350A6-6F2B-13EF-59B9-680CFA17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35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04123E-F815-2BEF-AB3F-753BB5F74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973D05-8ED2-93B9-B748-557A83C76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571188-D38A-AA31-E198-F40208B9B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F1B022-E6DB-0512-9F86-698DE4FA6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B64A71-0A4A-E318-6287-C2B03DDC4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11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026F59-34CF-7D52-6DE1-C90912C4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89B7E9-8D81-6377-5849-5367166C6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CE3B22-FF1C-E838-C324-0BFE3A1C9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07D21A-116C-EB84-C696-4FF25AA6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CF25DC-24E4-DADA-8916-02B74293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520441-1A37-6181-AA38-B51651D8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5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6AC5C-0A29-1620-B039-431C0950C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61E965-817D-DDCB-571E-8F443D0BE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F35868-7545-2DF8-DC54-061022804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75C7AB-E7E6-99FF-415E-1CE73A863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7ED5C19-1BD4-9B77-319C-FCA96EB3D7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1CF505B-A308-4A8D-AF3B-06A22DBD8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2EC9365-9D3A-E127-68D3-65A551EFA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0376824-115F-D2F7-B4F4-A0DEFCDA3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67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F4B25-58C1-24E7-5353-2C729401C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D237FF-6622-3097-91C7-AA35CAA8E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9913B0-8859-0E7F-430E-5948815D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E0216C-12D2-F0AF-D62D-B1A1A8F5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68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316B1B-6DDE-14E6-8B10-161ACBB1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9AC490-B74B-19EC-6EB9-4D6C74DD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C3D8EF-1E2B-E283-6DC0-B9DFA20C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53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665FA-9D52-7C2E-7305-143DD842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B429CE-C216-B3A3-B117-BDC208F6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36E15D-FA9E-1DC3-9832-CA9A85BAC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3BCE13-B1E0-B71B-1BB3-00A24D540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124E15-B2FF-6044-1F5E-7F3DBF9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CD75BC-9428-52D9-A02B-4400D097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14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43F97-93DE-6D78-0F4E-9C71EAD3F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34885F8-0F0D-792E-D001-ADCE35DA97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85B08E-B82D-7C6D-0DEE-613F6A4BA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10B818-3B4F-2D18-B9B4-8CD94B78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D4FC9C-AC5C-7CA0-2029-62C88EC9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F99BB8-F5FC-30EE-45F2-BB706F129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19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5E87C0-1D94-5D4F-85F0-6499382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F93200-843F-3A66-3151-A82A865D0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86152C-C0CA-949A-C2DA-DA6A372FC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28F63-8754-5744-A1C5-584E1D09CF76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234F8A-670F-7BAD-E132-756D4EEB1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530E8C-1E78-3FE5-A4B5-FAC55BF53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4AB0A-486A-694F-9D84-278C46308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76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B6DFB-A450-A23F-3BE4-15B3CB98A6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Totemic</a:t>
            </a:r>
            <a:r>
              <a:rPr lang="fr-FR" dirty="0"/>
              <a:t> Training </a:t>
            </a:r>
            <a:r>
              <a:rPr lang="fr-FR" dirty="0" err="1"/>
              <a:t>school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7D16BD-30BB-B9D5-C4AE-9006960AE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fr-FR" dirty="0"/>
              <a:t>Cargèse April 20-26, 2025</a:t>
            </a:r>
          </a:p>
        </p:txBody>
      </p:sp>
    </p:spTree>
    <p:extLst>
      <p:ext uri="{BB962C8B-B14F-4D97-AF65-F5344CB8AC3E}">
        <p14:creationId xmlns:p14="http://schemas.microsoft.com/office/powerpoint/2010/main" val="351118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757633-BF5C-1B18-7E92-C9126B2E5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Totemic</a:t>
            </a:r>
            <a:r>
              <a:rPr lang="fr-FR" b="1" dirty="0"/>
              <a:t> Session Planning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7750C81-8F2E-7402-A5B7-816168A227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521342"/>
              </p:ext>
            </p:extLst>
          </p:nvPr>
        </p:nvGraphicFramePr>
        <p:xfrm>
          <a:off x="838200" y="1788795"/>
          <a:ext cx="10515600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9271773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220561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868209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727181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474630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8198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2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000" noProof="0" dirty="0"/>
                        <a:t>Monday 21</a:t>
                      </a:r>
                      <a:endParaRPr lang="en-US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000" noProof="0" dirty="0"/>
                        <a:t>Tuesday 22</a:t>
                      </a:r>
                      <a:endParaRPr lang="en-US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000" noProof="0" dirty="0"/>
                        <a:t>Wednesday 23</a:t>
                      </a:r>
                      <a:endParaRPr lang="en-US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000" noProof="0" dirty="0"/>
                        <a:t>Thursday 24</a:t>
                      </a:r>
                      <a:endParaRPr lang="en-US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2000" noProof="0" dirty="0"/>
                        <a:t>Friday 25</a:t>
                      </a:r>
                      <a:endParaRPr lang="en-US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761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Morning 1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Arrival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Silvana Botti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Kevin Rossi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Pr. Dr Pascal Friederich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Helge Stein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417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Morning 2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Group meeting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James Kermode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Ass. Pr. Alexandre </a:t>
                      </a:r>
                      <a:r>
                        <a:rPr lang="en-US" noProof="0" dirty="0" err="1"/>
                        <a:t>Nominé</a:t>
                      </a:r>
                      <a:r>
                        <a:rPr lang="en-US" noProof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Pr. Dr Pascal Friederich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Katerina </a:t>
                      </a:r>
                      <a:r>
                        <a:rPr lang="en-US" noProof="0" dirty="0" err="1"/>
                        <a:t>Christofidou</a:t>
                      </a:r>
                      <a:r>
                        <a:rPr lang="en-US" noProof="0" dirty="0"/>
                        <a:t> &amp; Dr. Joshua Berry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0652464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Lunch break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918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Afternoon 1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Welcome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Dr Arthur France-</a:t>
                      </a:r>
                      <a:r>
                        <a:rPr lang="en-US" noProof="0" dirty="0" err="1"/>
                        <a:t>Lanord</a:t>
                      </a:r>
                      <a:r>
                        <a:rPr lang="en-US" noProof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Round table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Dr. Ing. Ozlem Ozcan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/>
                        <a:t>Open Discussions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6396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Afternoon 2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Dr Alessio </a:t>
                      </a:r>
                      <a:r>
                        <a:rPr lang="en-US" noProof="0" dirty="0" err="1"/>
                        <a:t>Comisso</a:t>
                      </a:r>
                      <a:r>
                        <a:rPr lang="en-US" noProof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Dr Roberta Poloni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Free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Pr</a:t>
                      </a:r>
                      <a:r>
                        <a:rPr lang="en-US" noProof="0" dirty="0"/>
                        <a:t> Michael </a:t>
                      </a:r>
                      <a:r>
                        <a:rPr lang="en-US" noProof="0" dirty="0" err="1"/>
                        <a:t>Eikerling</a:t>
                      </a:r>
                      <a:r>
                        <a:rPr lang="en-US" noProof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/>
                        <a:t>Wrap-up</a:t>
                      </a:r>
                      <a:endParaRPr lang="en-US" sz="1800" noProof="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9398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bg1"/>
                          </a:solidFill>
                        </a:rPr>
                        <a:t>Evening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Apero</a:t>
                      </a:r>
                      <a:r>
                        <a:rPr lang="en-US" noProof="0" dirty="0"/>
                        <a:t>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Conference ”Grand public”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Gala Dinner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0536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89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A0766D-7266-E5AD-64C9-0E92A1326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14753"/>
            <a:ext cx="12039600" cy="810532"/>
          </a:xfrm>
        </p:spPr>
        <p:txBody>
          <a:bodyPr/>
          <a:lstStyle/>
          <a:p>
            <a:r>
              <a:rPr lang="fr-FR" dirty="0"/>
              <a:t>Session </a:t>
            </a:r>
            <a:r>
              <a:rPr lang="fr-FR" dirty="0" err="1"/>
              <a:t>titles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57857E-69E6-C67E-0DB7-5FCCB2D52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59" y="925285"/>
            <a:ext cx="11815281" cy="593271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Monday April, 21 – Morning</a:t>
            </a: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Group meeting</a:t>
            </a:r>
          </a:p>
          <a:p>
            <a:pPr algn="just"/>
            <a:endParaRPr lang="en-US" sz="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Monday April, 21 – </a:t>
            </a:r>
            <a:r>
              <a:rPr lang="fr-FR" sz="1600" b="1" dirty="0" err="1"/>
              <a:t>Afternoon</a:t>
            </a:r>
            <a:endParaRPr lang="fr-FR" sz="1600" b="1" dirty="0"/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Welcome</a:t>
            </a: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Dr Alessio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Comisso</a:t>
            </a:r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 ;</a:t>
            </a:r>
            <a:r>
              <a:rPr lang="en-US" sz="1600" dirty="0">
                <a:ea typeface="Arial" panose="020B0604020202020204" pitchFamily="34" charset="0"/>
                <a:cs typeface="Times New Roman" panose="02020603050405020304" pitchFamily="18" charset="0"/>
              </a:rPr>
              <a:t> “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Harnessing AI: Transformative Trends for Research from the Enterprise Perspective”</a:t>
            </a:r>
          </a:p>
          <a:p>
            <a:pPr marL="0" indent="0" algn="just">
              <a:buNone/>
            </a:pPr>
            <a:endParaRPr lang="en-US" sz="12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Tuesday April, 22 – Morning</a:t>
            </a:r>
          </a:p>
          <a:p>
            <a:pPr algn="just"/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Silvana Botti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600" noProof="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Application of machine learning to computational materials design”</a:t>
            </a:r>
          </a:p>
          <a:p>
            <a:pPr algn="just"/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James Kermode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600" noProof="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Multiscale Materials Modelling Spanning the Electronic and Atomistic Scales with Scientific Machine Learning”</a:t>
            </a:r>
            <a:endParaRPr lang="en-US" sz="1600" b="1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3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fr-FR" sz="1600" b="1" dirty="0"/>
              <a:t>Tuesday April, 22 – </a:t>
            </a:r>
            <a:r>
              <a:rPr lang="fr-FR" sz="1600" b="1" dirty="0" err="1"/>
              <a:t>Afternoon</a:t>
            </a:r>
            <a:r>
              <a:rPr lang="fr-FR" sz="1600" b="1" dirty="0"/>
              <a:t> </a:t>
            </a:r>
            <a:endParaRPr lang="en-US" sz="16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Dr Arthur France-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Lanord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600" noProof="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Fast molecular dynamics at ab initio precision using machine-learned inter-atomic potential” </a:t>
            </a: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Dr Roberta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Poloni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;  “</a:t>
            </a:r>
            <a:r>
              <a:rPr lang="en-US" sz="1600" noProof="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Artificial Neural Network-Based Density Functionals”</a:t>
            </a:r>
            <a:endParaRPr lang="en-US" sz="1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endParaRPr lang="en-US" sz="13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Wednesday April, 23 – Morning</a:t>
            </a:r>
          </a:p>
          <a:p>
            <a:pPr marL="295275" lvl="1" indent="-285750" algn="just"/>
            <a:r>
              <a:rPr lang="en-US" sz="16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 Kevin Rossi ; </a:t>
            </a:r>
            <a:r>
              <a:rPr lang="en-US" sz="1600" dirty="0">
                <a:ea typeface="Arial" panose="020B0604020202020204" pitchFamily="34" charset="0"/>
                <a:cs typeface="Times New Roman" panose="02020603050405020304" pitchFamily="18" charset="0"/>
              </a:rPr>
              <a:t>“Machine learning for materials meets sustainability and circularity”</a:t>
            </a:r>
          </a:p>
          <a:p>
            <a:pPr marL="295275" lvl="1" indent="-285750" algn="just"/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Ass. Pr. Alexandre </a:t>
            </a:r>
            <a:r>
              <a:rPr lang="en-US" sz="16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Nominé</a:t>
            </a:r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a typeface="Arial" panose="020B0604020202020204" pitchFamily="34" charset="0"/>
                <a:cs typeface="Times New Roman" panose="02020603050405020304" pitchFamily="18" charset="0"/>
              </a:rPr>
              <a:t>; “AI and Sustainability as drivers for the discovery of new Materials for for the Green and Digital Transitions”</a:t>
            </a:r>
          </a:p>
          <a:p>
            <a:pPr marL="295275" lvl="1" indent="-285750" algn="just"/>
            <a:endParaRPr lang="en-US" sz="130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Wednesday April, 23 – </a:t>
            </a:r>
            <a:r>
              <a:rPr lang="fr-FR" sz="1600" b="1" dirty="0" err="1"/>
              <a:t>Afternoon</a:t>
            </a:r>
            <a:endParaRPr lang="en-US" sz="1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95275" lvl="1" indent="-285750" algn="just"/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Round table &amp; Poster session</a:t>
            </a:r>
            <a:endParaRPr lang="en-US" sz="16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6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DE71C-B39F-18CC-06BB-87C184C64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4CD95B-7C5D-F114-C51D-39FD1A6A5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14753"/>
            <a:ext cx="12039600" cy="810532"/>
          </a:xfrm>
        </p:spPr>
        <p:txBody>
          <a:bodyPr/>
          <a:lstStyle/>
          <a:p>
            <a:r>
              <a:rPr lang="fr-FR" dirty="0"/>
              <a:t>Session </a:t>
            </a:r>
            <a:r>
              <a:rPr lang="fr-FR" dirty="0" err="1"/>
              <a:t>titles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2856D7-7CBD-0109-3DF4-4AC26EA29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59" y="1560058"/>
            <a:ext cx="11815281" cy="50388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Thursday April, 24 – Morning</a:t>
            </a: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Pr. Dr Pascal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Friederich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; “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AI and data in materials acceleration platforms - Adaptive learning and external knowledge”</a:t>
            </a:r>
          </a:p>
          <a:p>
            <a:pPr algn="just"/>
            <a:endParaRPr lang="en-US" sz="1600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Thursday April, 24 – </a:t>
            </a:r>
            <a:r>
              <a:rPr lang="fr-FR" sz="1600" b="1" dirty="0" err="1"/>
              <a:t>Afternoon</a:t>
            </a:r>
            <a:endParaRPr lang="en-US" sz="1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Dr. Ing.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Ozlem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Ozcan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“Workflow solutions for transforming a legacy lab to a MAP via automation of data analysis and machine learning-assisted design of experiments”</a:t>
            </a:r>
          </a:p>
          <a:p>
            <a:pPr algn="just"/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Michael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Eikerling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1600" noProof="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Accelerating Energy Materials (from Idea to Integration) with Theory, Computation</a:t>
            </a:r>
            <a:endParaRPr lang="en-US" sz="1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6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fr-FR" sz="1600" b="1" dirty="0"/>
              <a:t>Friday April, 25 – 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Morning</a:t>
            </a:r>
            <a:r>
              <a:rPr lang="fr-FR" sz="1600" b="1" dirty="0"/>
              <a:t>  </a:t>
            </a:r>
            <a:endParaRPr lang="en-US" sz="16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Helge Stein;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“How to build high-throughput devices?”</a:t>
            </a:r>
          </a:p>
          <a:p>
            <a:pPr algn="just"/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Pr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Katerina </a:t>
            </a:r>
            <a:r>
              <a:rPr lang="en-US" sz="1600" b="1" noProof="0" dirty="0" err="1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Christofidou</a:t>
            </a:r>
            <a:r>
              <a:rPr lang="en-US" sz="1600" b="1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&amp; Dr. Joshua Berry ; </a:t>
            </a:r>
            <a:r>
              <a:rPr lang="en-US" sz="1600" noProof="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“Harnessing the Power of Large Language Models for Materials Science and Engineering”</a:t>
            </a:r>
          </a:p>
          <a:p>
            <a:pPr marL="9525" lvl="1" indent="0" algn="just">
              <a:buNone/>
            </a:pPr>
            <a:endParaRPr lang="en-US" sz="16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r>
              <a:rPr lang="fr-FR" sz="1600" b="1" dirty="0"/>
              <a:t>Friday April, 25 – </a:t>
            </a:r>
            <a:r>
              <a:rPr lang="fr-FR" sz="1600" b="1" dirty="0" err="1"/>
              <a:t>Afternoon</a:t>
            </a:r>
            <a:r>
              <a:rPr lang="fr-FR" sz="1600" b="1" dirty="0"/>
              <a:t> </a:t>
            </a:r>
            <a:endParaRPr lang="en-US" sz="16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95275" lvl="1" indent="-285750" algn="just"/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Open discussions </a:t>
            </a:r>
          </a:p>
          <a:p>
            <a:pPr marL="295275" lvl="1" indent="-285750" algn="just"/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Wrap-up meeting</a:t>
            </a:r>
            <a:endParaRPr lang="en-US" sz="160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525" lvl="1" indent="0" algn="just">
              <a:buNone/>
            </a:pPr>
            <a:endParaRPr lang="en-US" sz="1800" b="1" noProof="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121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404</Words>
  <Application>Microsoft Macintosh PowerPoint</Application>
  <PresentationFormat>Grand écran</PresentationFormat>
  <Paragraphs>74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Totemic Training school</vt:lpstr>
      <vt:lpstr>Totemic Session Planning</vt:lpstr>
      <vt:lpstr>Session titles</vt:lpstr>
      <vt:lpstr>Session titles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Lacroix</dc:creator>
  <cp:lastModifiedBy>David Lacroix</cp:lastModifiedBy>
  <cp:revision>16</cp:revision>
  <dcterms:created xsi:type="dcterms:W3CDTF">2024-11-14T08:18:04Z</dcterms:created>
  <dcterms:modified xsi:type="dcterms:W3CDTF">2025-03-14T08:11:46Z</dcterms:modified>
</cp:coreProperties>
</file>